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40" r:id="rId1"/>
  </p:sldMasterIdLst>
  <p:sldIdLst>
    <p:sldId id="256" r:id="rId2"/>
    <p:sldId id="266" r:id="rId3"/>
    <p:sldId id="257" r:id="rId4"/>
    <p:sldId id="26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C6359-9BB8-4148-8114-537E698DA205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758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1506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9281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3657595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6334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772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032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0226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93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6191F-481E-48E9-BB9A-369A67A7362D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903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938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32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2692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5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00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602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03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891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41" r:id="rId1"/>
    <p:sldLayoutId id="2147484042" r:id="rId2"/>
    <p:sldLayoutId id="2147484043" r:id="rId3"/>
    <p:sldLayoutId id="2147484044" r:id="rId4"/>
    <p:sldLayoutId id="2147484045" r:id="rId5"/>
    <p:sldLayoutId id="2147484046" r:id="rId6"/>
    <p:sldLayoutId id="2147484047" r:id="rId7"/>
    <p:sldLayoutId id="2147484048" r:id="rId8"/>
    <p:sldLayoutId id="2147484049" r:id="rId9"/>
    <p:sldLayoutId id="2147484050" r:id="rId10"/>
    <p:sldLayoutId id="2147484051" r:id="rId11"/>
    <p:sldLayoutId id="2147484052" r:id="rId12"/>
    <p:sldLayoutId id="2147484053" r:id="rId13"/>
    <p:sldLayoutId id="2147484054" r:id="rId14"/>
    <p:sldLayoutId id="2147484055" r:id="rId15"/>
    <p:sldLayoutId id="2147484056" r:id="rId16"/>
    <p:sldLayoutId id="214748405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A6DBC2-FE5B-1463-A3CE-F09603EC48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8884" r="-1" b="-1"/>
          <a:stretch/>
        </p:blipFill>
        <p:spPr>
          <a:xfrm>
            <a:off x="0" y="80968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90CC4A-9736-01FE-7306-2FB33B51D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194" y="500974"/>
            <a:ext cx="7630931" cy="197834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 BACKEND DEVELPOMENT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07611-877B-BB79-CDF5-2B172CE985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1" y="3509963"/>
            <a:ext cx="7630931" cy="1747837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95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7436E-0275-0945-F12F-E9B1482405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232" y="39330"/>
            <a:ext cx="8825658" cy="861421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Algerian" panose="04020705040A02060702" pitchFamily="82" charset="0"/>
              </a:rPr>
              <a:t>                               POSTMAN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186E8-6098-0C34-D40E-DFAF7951A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7290" y="1071716"/>
            <a:ext cx="8063323" cy="4567084"/>
          </a:xfrm>
        </p:spPr>
        <p:txBody>
          <a:bodyPr/>
          <a:lstStyle/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Postman is an API(application programming interface) development tool which helps to build, test and modify APIs</a:t>
            </a:r>
            <a:endParaRPr lang="en-IN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906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DF8FEE-2CB6-C5B8-8B3B-3F5C0B23C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714500"/>
            <a:ext cx="72390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E8B3EE-632A-6D2E-3F80-E19C7F0522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C1F58-6E15-1FC5-A6FD-8AAD989131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740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534EC4-53EE-6289-E6A2-64023B26E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1790700"/>
            <a:ext cx="58293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87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ADC93-B5A6-0563-93F3-4EA796CED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26" y="78658"/>
            <a:ext cx="3322912" cy="45719"/>
          </a:xfrm>
        </p:spPr>
        <p:txBody>
          <a:bodyPr>
            <a:noAutofit/>
          </a:bodyPr>
          <a:lstStyle/>
          <a:p>
            <a:r>
              <a:rPr lang="en-IN" sz="800" dirty="0"/>
              <a:t>w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03629B-DAF5-6CCB-76FD-6A81DB40C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27" y="255639"/>
            <a:ext cx="3903016" cy="59927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/>
              <a:t>Name-Vishal Lazrus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Reg.no-12004235</a:t>
            </a:r>
          </a:p>
          <a:p>
            <a:pPr marL="0" indent="0">
              <a:buNone/>
            </a:pPr>
            <a:r>
              <a:rPr lang="en-IN" dirty="0"/>
              <a:t>Platform-Bord Infinity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7D995-BF32-8E71-AA72-7AA9BCA336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173" y="1104452"/>
            <a:ext cx="9083827" cy="514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292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0249-BC0F-8A88-46A0-30CA11205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96" y="927100"/>
            <a:ext cx="3418766" cy="46164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/>
              <a:t>                    CONTENT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32D53A-155C-2CE0-AD7D-DFB524FBE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029" y="971549"/>
            <a:ext cx="6291528" cy="46164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algn="l" fontAlgn="auto">
              <a:tabLst/>
              <a:defRPr/>
            </a:pPr>
            <a:r>
              <a:rPr kumimoji="0" lang="en-US" u="none" strike="noStrike" cap="none" spc="0" normalizeH="0" baseline="0" noProof="0" dirty="0">
                <a:ln>
                  <a:noFill/>
                </a:ln>
                <a:uLnTx/>
                <a:uFillTx/>
              </a:rPr>
              <a:t>1.Introduction</a:t>
            </a:r>
          </a:p>
          <a:p>
            <a:pPr marL="285750" marR="0" lvl="0" algn="l" fontAlgn="auto">
              <a:tabLst/>
              <a:defRPr/>
            </a:pPr>
            <a:r>
              <a:rPr kumimoji="0" lang="en-US" u="none" strike="noStrike" cap="none" spc="0" normalizeH="0" baseline="0" noProof="0" dirty="0">
                <a:ln>
                  <a:noFill/>
                </a:ln>
                <a:uLnTx/>
                <a:uFillTx/>
              </a:rPr>
              <a:t>2.JavaScript</a:t>
            </a:r>
          </a:p>
          <a:p>
            <a:pPr marL="285750" marR="0" lvl="0" algn="l" fontAlgn="auto">
              <a:tabLst/>
              <a:defRPr/>
            </a:pPr>
            <a:r>
              <a:rPr kumimoji="0" lang="en-US" u="none" strike="noStrike" cap="none" spc="0" normalizeH="0" baseline="0" noProof="0" dirty="0">
                <a:ln>
                  <a:noFill/>
                </a:ln>
                <a:uLnTx/>
                <a:uFillTx/>
              </a:rPr>
              <a:t>3.Node.js</a:t>
            </a:r>
          </a:p>
          <a:p>
            <a:pPr marL="285750" marR="0" lvl="0" algn="l" fontAlgn="auto">
              <a:tabLst/>
              <a:defRPr/>
            </a:pPr>
            <a:r>
              <a:rPr kumimoji="0" lang="en-US" u="none" strike="noStrike" cap="none" spc="0" normalizeH="0" baseline="0" noProof="0" dirty="0">
                <a:ln>
                  <a:noFill/>
                </a:ln>
                <a:uLnTx/>
                <a:uFillTx/>
              </a:rPr>
              <a:t>4.MongoDB</a:t>
            </a:r>
          </a:p>
          <a:p>
            <a:pPr marL="285750" marR="0" lvl="0" algn="l" fontAlgn="auto">
              <a:tabLst/>
              <a:defRPr/>
            </a:pPr>
            <a:r>
              <a:rPr kumimoji="0" lang="en-US" u="none" strike="noStrike" cap="none" spc="0" normalizeH="0" baseline="0" noProof="0" dirty="0">
                <a:ln>
                  <a:noFill/>
                </a:ln>
                <a:uLnTx/>
                <a:uFillTx/>
              </a:rPr>
              <a:t>5.API</a:t>
            </a:r>
          </a:p>
          <a:p>
            <a:pPr marL="285750" marR="0" lvl="0" algn="l" fontAlgn="auto">
              <a:tabLst/>
              <a:defRPr/>
            </a:pPr>
            <a:r>
              <a:rPr kumimoji="0" lang="en-US" u="none" strike="noStrike" cap="none" spc="0" normalizeH="0" baseline="0" noProof="0" dirty="0">
                <a:ln>
                  <a:noFill/>
                </a:ln>
                <a:uLnTx/>
                <a:uFillTx/>
              </a:rPr>
              <a:t>6.Postman</a:t>
            </a:r>
          </a:p>
          <a:p>
            <a:pPr marR="0" lvl="0" algn="l" fontAlgn="auto">
              <a:tabLst/>
              <a:defRPr/>
            </a:pPr>
            <a:r>
              <a:rPr kumimoji="0" lang="en-US" u="none" strike="noStrike" cap="none" spc="0" normalizeH="0" baseline="0" noProof="0" dirty="0">
                <a:ln>
                  <a:noFill/>
                </a:ln>
                <a:uLnTx/>
                <a:uFillTx/>
              </a:rPr>
              <a:t>    7.Conclusion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308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322A2-1B9D-AC97-7BBA-37BFC872A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"/>
            <a:ext cx="10353761" cy="1066799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INTRODUCTION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AA57D1-B7ED-587F-FF54-6FB36B58E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066800"/>
            <a:ext cx="5016860" cy="4724400"/>
          </a:xfrm>
        </p:spPr>
        <p:txBody>
          <a:bodyPr>
            <a:normAutofit/>
          </a:bodyPr>
          <a:lstStyle/>
          <a:p>
            <a:r>
              <a:rPr lang="en-US" sz="2800" dirty="0"/>
              <a:t>Back-end Development refers to the server-side development. It focuses on databases, scripting, website architecture.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045EC0-A0EF-16E1-8BBA-358C29A03D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5" r="-3" b="-3"/>
          <a:stretch/>
        </p:blipFill>
        <p:spPr>
          <a:xfrm>
            <a:off x="6357257" y="1179870"/>
            <a:ext cx="5461117" cy="4611329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143423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43292-4A1C-D3C5-74F4-2D9C0C9AC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8392" y="733425"/>
            <a:ext cx="3583953" cy="475943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err="1">
                <a:latin typeface="Algerian" panose="04020705040A02060702" pitchFamily="82" charset="0"/>
              </a:rPr>
              <a:t>javascript</a:t>
            </a:r>
            <a:endParaRPr lang="en-IN" sz="3200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C7305-EB12-34E0-E751-6AAE257D50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8392" y="1347019"/>
            <a:ext cx="3583953" cy="4389433"/>
          </a:xfrm>
        </p:spPr>
        <p:txBody>
          <a:bodyPr>
            <a:normAutofit/>
          </a:bodyPr>
          <a:lstStyle/>
          <a:p>
            <a:pPr algn="l">
              <a:lnSpc>
                <a:spcPct val="11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JavaScript is a dynamic computer programming language. It is lightweight and most commonly used as a part of web pages, whose implementations allow client-side script to interact with the user and make dynamic pages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71304A-8CCD-2F6D-5D61-1E5EE2CB69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17" r="19095" b="-1"/>
          <a:stretch/>
        </p:blipFill>
        <p:spPr>
          <a:xfrm>
            <a:off x="934065" y="935955"/>
            <a:ext cx="6213987" cy="496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790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54966-A1F3-7AF8-33CA-0F3226D01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1230" y="201565"/>
            <a:ext cx="3342462" cy="1017636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Algerian" panose="04020705040A02060702" pitchFamily="82" charset="0"/>
              </a:rPr>
              <a:t>NODE.JS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A5673-CCA3-F3B9-6FF9-EE3A404A8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51230" y="1307690"/>
            <a:ext cx="4373622" cy="5102942"/>
          </a:xfrm>
        </p:spPr>
        <p:txBody>
          <a:bodyPr>
            <a:normAutofit/>
          </a:bodyPr>
          <a:lstStyle/>
          <a:p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Node.js is a very powerful JavaScript-based platform built on Google Chrome's JavaScript V8 Engine.</a:t>
            </a:r>
          </a:p>
          <a:p>
            <a:endParaRPr lang="en-US" sz="2400" cap="none" dirty="0">
              <a:solidFill>
                <a:schemeClr val="accent3">
                  <a:lumMod val="20000"/>
                  <a:lumOff val="80000"/>
                </a:schemeClr>
              </a:solidFill>
              <a:latin typeface="Calibri" panose="020F0502020204030204"/>
              <a:ea typeface="+mn-ea"/>
              <a:cs typeface="+mn-cs"/>
            </a:endParaRPr>
          </a:p>
          <a:p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Node.js is an open source, cross-platform runtime environment for developing server-side and networking applications.</a:t>
            </a:r>
            <a:endParaRPr lang="en-IN" sz="24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6A074A-A23E-6C14-FF06-5F31B8361F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49" r="2785" b="1"/>
          <a:stretch/>
        </p:blipFill>
        <p:spPr>
          <a:xfrm>
            <a:off x="607848" y="609601"/>
            <a:ext cx="6946288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2578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D9873-6A14-7B4F-F76B-47095894AF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5277" y="0"/>
            <a:ext cx="4048248" cy="1223730"/>
          </a:xfrm>
        </p:spPr>
        <p:txBody>
          <a:bodyPr>
            <a:normAutofit/>
          </a:bodyPr>
          <a:lstStyle/>
          <a:p>
            <a:r>
              <a:rPr lang="en-IN" sz="4400" dirty="0">
                <a:latin typeface="Algerian" panose="04020705040A02060702" pitchFamily="82" charset="0"/>
              </a:rPr>
              <a:t>MONGODB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518552-512B-F95C-4381-9D7C136B18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5277" y="1297859"/>
            <a:ext cx="4900308" cy="4950539"/>
          </a:xfrm>
        </p:spPr>
        <p:txBody>
          <a:bodyPr>
            <a:normAutofit/>
          </a:bodyPr>
          <a:lstStyle/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MongoDB is an open-source document-oriented database that is designed to store a large scale of data and also allows you to work with that data very efficiently.</a:t>
            </a:r>
            <a:endParaRPr lang="en-IN" sz="28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067BD-E1F0-0B87-862F-DED4798039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89" r="17063"/>
          <a:stretch/>
        </p:blipFill>
        <p:spPr>
          <a:xfrm>
            <a:off x="607847" y="609601"/>
            <a:ext cx="6123693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0178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C1453-CD89-55D0-891C-7E6755885A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1399" y="511279"/>
            <a:ext cx="3342462" cy="786580"/>
          </a:xfrm>
        </p:spPr>
        <p:txBody>
          <a:bodyPr>
            <a:normAutofit fontScale="90000"/>
          </a:bodyPr>
          <a:lstStyle/>
          <a:p>
            <a:r>
              <a:rPr lang="en-IN" sz="6000" dirty="0">
                <a:latin typeface="Algerian" panose="04020705040A02060702" pitchFamily="82" charset="0"/>
              </a:rPr>
              <a:t>API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8E413-016C-828D-AC87-5A8A1EB60E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1398" y="1297860"/>
            <a:ext cx="4304795" cy="4950538"/>
          </a:xfrm>
        </p:spPr>
        <p:txBody>
          <a:bodyPr>
            <a:normAutofit/>
          </a:bodyPr>
          <a:lstStyle/>
          <a:p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API stands for Application Programming Interface. In basic terms, APIs are a set of functions and procedures that allow for the creation of applications.</a:t>
            </a:r>
            <a:endParaRPr lang="en-IN" sz="18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9DD54A-B0BE-8960-B770-C93DAB6830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702"/>
          <a:stretch/>
        </p:blipFill>
        <p:spPr>
          <a:xfrm>
            <a:off x="607848" y="609601"/>
            <a:ext cx="676634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855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94FA1-0E61-58B5-C929-F9F25218BD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574" y="116733"/>
            <a:ext cx="10554511" cy="525294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D8274F-0ED4-D4DA-DAAE-66775085F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0439" y="3793787"/>
            <a:ext cx="9420174" cy="2305455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API is not the database or even the server; it’s the code that governs the server’s access point(s). An API is like a common language, a communications mechanism between developers.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3744A1-27A6-1DAB-C621-93A5994C2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67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3861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TM02836342[[fn=Ion]]</Template>
  <TotalTime>583</TotalTime>
  <Words>246</Words>
  <Application>Microsoft Office PowerPoint</Application>
  <PresentationFormat>Widescreen</PresentationFormat>
  <Paragraphs>28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Algerian</vt:lpstr>
      <vt:lpstr>Arial</vt:lpstr>
      <vt:lpstr>Calibri</vt:lpstr>
      <vt:lpstr>Century Gothic</vt:lpstr>
      <vt:lpstr>Wingdings 3</vt:lpstr>
      <vt:lpstr>Ion</vt:lpstr>
      <vt:lpstr> BACKEND DEVELPOMENT</vt:lpstr>
      <vt:lpstr>w</vt:lpstr>
      <vt:lpstr>                    CONTENT</vt:lpstr>
      <vt:lpstr>INTRODUCTION</vt:lpstr>
      <vt:lpstr>javascript</vt:lpstr>
      <vt:lpstr>NODE.JS</vt:lpstr>
      <vt:lpstr>MONGODB</vt:lpstr>
      <vt:lpstr>API</vt:lpstr>
      <vt:lpstr>PowerPoint Presentation</vt:lpstr>
      <vt:lpstr>                               POSTMAN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BACKEND DEVELPOMENT</dc:title>
  <dc:creator>ritesh kumar</dc:creator>
  <cp:lastModifiedBy>vishal lazrus</cp:lastModifiedBy>
  <cp:revision>5</cp:revision>
  <dcterms:created xsi:type="dcterms:W3CDTF">2022-11-07T09:35:35Z</dcterms:created>
  <dcterms:modified xsi:type="dcterms:W3CDTF">2022-11-11T19:22:41Z</dcterms:modified>
</cp:coreProperties>
</file>

<file path=docProps/thumbnail.jpeg>
</file>